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3" r:id="rId2"/>
    <p:sldId id="271" r:id="rId3"/>
    <p:sldId id="257" r:id="rId4"/>
    <p:sldId id="269" r:id="rId5"/>
    <p:sldId id="270" r:id="rId6"/>
    <p:sldId id="272" r:id="rId7"/>
    <p:sldId id="281" r:id="rId8"/>
    <p:sldId id="273" r:id="rId9"/>
    <p:sldId id="275" r:id="rId10"/>
    <p:sldId id="277" r:id="rId11"/>
    <p:sldId id="282" r:id="rId12"/>
    <p:sldId id="284" r:id="rId1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8-10-17T02:39:42.5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14511 4589,'0'0,"49"0,125 0,24 0,1 0,49 25,0-25,-25 24,-49-24,-75 0,-74 0,0 0,74 0,50 0,-75 0,25 0,1 0,73-24,-24-1,-124 25,0 0,99 0,24 0,-73 0,24 0,25 0,0 0,0 0,-49 0,-26 0,-24-25,99 25,-25 0,50 0,-25 0,-49 0,49 0,-50 0,25 0,-24 0,-26 0,1 0,-25 0,49 0,0 0,-24 0,0 0,-1 0,26 0,-26 0,-24 50,50-26,-75-24,24 25,-24-25,0 25,0 25,0-26,0 1,0 0,-24-25,24 25,-25-25,25 50,-50-50,0 49,26-49,-26 0,25 0,0 0,1 25,-76-25,26 25,0-25,-26 25,-48 24,24-49,49 25,50-25,-24 0,24 0,0 0,-49 25,24-25,-24 0,-1 0,-24 0,25 49,-1-49,1 0,-1 0,26 0,24 0,0 0,-24 0,49 0,-25 0,-25 0,-24 0,24 25,-24-25,24 0,-74 0,50 50,24-50,25 0,0 0,1 0,-26 0,0 0,26 0,-1 0,-50 0,1 0,-50 0,74 0,1 0,-1 0,25 0,-24 0,24 0,0 0,-25 0,1 0,24 0,0 0,-49 0,-1 0,51 0,-1 0,0 0,0 0,0 0,1 0,-1-25,25 0,-25-49,-74 74,74 0,-74 0,74 0,0 0,0 0,1 0,-26-50,25 50,0 0,-24 0,-26-25,-24 1,0 24,24 0,51 0,-1 0,0 0,25 0,-25 0,0 0,-24-25,24 25,0 0,0 0,1 0,24 0,-25 0,0 0,-25 0,26 0,-1 0,0 0,25 0,-50 0,1 0,49 0,-25 0,0 0,25 0,-25 0,25 0,0 0,0 0,0-50,25 25,-25 1,25 24,0 0,0 0,-25 0,74 0,25-25,-24 25,73-25,-73 25,49-25,25 25,-50-25,25 0,-124 25,25 0,-25 0,49 0,1 0,0 0,-26 0,26 0,24 0,1 0,-1 0,-24 0,-25 0,24 0,75 0,-74 0,-1 25,1-25,-25 0,25 0,-1 0,-24 0,25 0,-50 0,24 0,26 0,0 0,-26 0,51 0,-1 25,-49-25,0 0,24 0,1 0,24 0,-49 0,0 0,0 0,0 0,-1 0,26 0,-25 0,0 0,74 0,-50 0,26 0,-50 0,49 0,-24 0,24 0,25 0,-49 0,0 0,-1 0,-24 0,-25 0,25 0,-25 0,49 0,1 0,-25 0,24 0,51 0,-51 0,50 0,-24 0,-75 0,50 0,-50 0,24 0,1 0,0 0,0 0,0 0,-1 0,-24 0,25 0,-25 25,50-25,24 0,-74 0,25 0,-25 0,50 0,24 0,-49 0,74 0,-49 0,-26 0,-24 0,-49 0,-174 0,-25 25,24 24,1 26,-50-26,25-24,50 0,-1-25,50 0,50 0,25 25,-1-25,1 0,-50 25,25-1,-25 1,25 0,-50 0,49 0,26-25,0 0,24 24,50-24,-50 0,1 0,24 0,0 0,25 0,25 0,124-124,-100 124,51-24,-26-1,75-25,-25 1,-50 24,1 0,-26 25,-73 0,-1 0,-25 25,1-25,-26 0,-24 25,-25-25,-50 24,1-24,49 25,24-25,100 0,100 0,-26 0,100-25,49-24,25 24,25 25,-100-25,-148 25,-50 0,25 0,-99 25,25 0,-1-25,-24 25,0-1,0 1,-25 0,124-25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A171E-F3A9-4B4C-A57E-5D1DCFA09EFC}" type="datetimeFigureOut">
              <a:rPr lang="vi-VN" smtClean="0"/>
              <a:pPr/>
              <a:t>11/10/2022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03B3A-8C28-47E7-9DBC-05585D50849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590624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539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11/10/2022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11/10/2022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11/10/2022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11/10/2022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11/10/2022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11/10/2022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11/10/2022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11/10/2022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11/10/2022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11/10/2022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11/10/2022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7B852-875E-4EDF-8C5C-ED384B533380}" type="datetimeFigureOut">
              <a:rPr lang="vi-VN" smtClean="0"/>
              <a:pPr/>
              <a:t>11/10/2022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gif"/><Relationship Id="rId7" Type="http://schemas.openxmlformats.org/officeDocument/2006/relationships/image" Target="../media/image5.gif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aochu.com/" TargetMode="External"/><Relationship Id="rId11" Type="http://schemas.openxmlformats.org/officeDocument/2006/relationships/image" Target="../media/image9.gif"/><Relationship Id="rId5" Type="http://schemas.openxmlformats.org/officeDocument/2006/relationships/image" Target="../media/image4.wmf"/><Relationship Id="rId10" Type="http://schemas.openxmlformats.org/officeDocument/2006/relationships/image" Target="../media/image8.gif"/><Relationship Id="rId4" Type="http://schemas.openxmlformats.org/officeDocument/2006/relationships/image" Target="../media/image3.gif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WordArt 3"/>
          <p:cNvSpPr>
            <a:spLocks noChangeArrowheads="1" noChangeShapeType="1" noTextEdit="1"/>
          </p:cNvSpPr>
          <p:nvPr/>
        </p:nvSpPr>
        <p:spPr bwMode="auto">
          <a:xfrm>
            <a:off x="714375" y="1967408"/>
            <a:ext cx="7602041" cy="6934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4800" kern="10" dirty="0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NHIỆT LIỆT CHÀO MỪNG QUÝ THẦY CÔ VỀ DỰ GIỜ</a:t>
            </a:r>
            <a:endParaRPr lang="en-US" sz="4800" kern="10" dirty="0">
              <a:ln w="19050">
                <a:solidFill>
                  <a:srgbClr val="FF66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1381" name="WordArt 5"/>
          <p:cNvSpPr>
            <a:spLocks noChangeArrowheads="1" noChangeShapeType="1" noTextEdit="1"/>
          </p:cNvSpPr>
          <p:nvPr/>
        </p:nvSpPr>
        <p:spPr bwMode="auto">
          <a:xfrm>
            <a:off x="3142754" y="5148263"/>
            <a:ext cx="2869406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Lớp 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4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3" name="Picture 6" descr="67088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643188"/>
            <a:ext cx="11366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4BBA602C35F54366BA7FB0CF427957F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000375"/>
            <a:ext cx="11620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4" name="Picture 8" descr="4BBA602C35F54366BA7FB0CF427957F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928938"/>
            <a:ext cx="11620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5" name="Picture 9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500563"/>
            <a:ext cx="100488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6" name="Picture 10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429125"/>
            <a:ext cx="13335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8" name="Picture 12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" y="1785938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9" name="Picture 13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25" y="1643063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1" name="Picture 15" descr="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3025" y="4217988"/>
            <a:ext cx="68738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2" name="Picture 16" descr="i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5800" y="42100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3" name="Picture 17" descr="n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0325" y="41497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4" name="Picture 18" descr="h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5338" y="4129088"/>
            <a:ext cx="68738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5" name="Picture 19" descr="o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1148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6" name="Picture 20" descr="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4863" y="4170363"/>
            <a:ext cx="68738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69416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6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mph" presetSubtype="2" repeatCount="indefinite" fill="hold" grpId="2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xit" presetSubtype="1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animBg="1"/>
      <p:bldP spid="101381" grpId="0" animBg="1"/>
      <p:bldP spid="101381" grpId="1" animBg="1"/>
      <p:bldP spid="101381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158877"/>
            <a:ext cx="8072494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094909"/>
            <a:ext cx="52961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web google.com.vn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0395" y="5297420"/>
            <a:ext cx="5572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Save As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save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646" y="3948224"/>
            <a:ext cx="5429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Bước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3528782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1416" y="3420607"/>
            <a:ext cx="2786050" cy="1643074"/>
          </a:xfrm>
          <a:prstGeom prst="rect">
            <a:avLst/>
          </a:prstGeom>
        </p:spPr>
      </p:pic>
      <p:pic>
        <p:nvPicPr>
          <p:cNvPr id="12" name="Picture 11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0179" y="4950062"/>
            <a:ext cx="2687363" cy="1586463"/>
          </a:xfrm>
          <a:prstGeom prst="rect">
            <a:avLst/>
          </a:prstGeom>
        </p:spPr>
      </p:pic>
      <p:pic>
        <p:nvPicPr>
          <p:cNvPr id="13" name="Picture 12" descr="ho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79962" y="1627198"/>
            <a:ext cx="2928958" cy="1776109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422054" y="1700808"/>
            <a:ext cx="818676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3568" y="2708920"/>
            <a:ext cx="792088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Em tìm kiếm được những gì trên mạng Internet?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3568" y="4293096"/>
            <a:ext cx="6847778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Xem phần còn lại của bài.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3568" y="3284984"/>
            <a:ext cx="792525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Nêu cách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lưu hình ảnh tìm kiếm được từ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internet vào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 mục trên máy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tính?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083889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osec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609600"/>
            <a:ext cx="7924800" cy="6019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prstTxWarp prst="textDeflateInflate">
              <a:avLst>
                <a:gd name="adj" fmla="val 25904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  <p:sp>
        <p:nvSpPr>
          <p:cNvPr id="2" name="Hình chữ nhật 1"/>
          <p:cNvSpPr/>
          <p:nvPr/>
        </p:nvSpPr>
        <p:spPr>
          <a:xfrm>
            <a:off x="2960020" y="3619500"/>
            <a:ext cx="32239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THE END</a:t>
            </a:r>
            <a:endParaRPr lang="vi-VN"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605486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25" y="1868984"/>
            <a:ext cx="8229600" cy="857255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TRUYỀN ĐIỆN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3174067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-&gt; Một số thiết bị lưu trữ ngoài phổ biến là: USB, Đĩa CD, đĩa DVD, ổ đĩa ngoài, thẻ nhớ,….</a:t>
            </a:r>
            <a:endParaRPr lang="vi-VN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2674001"/>
            <a:ext cx="6928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1998" y="2849033"/>
            <a:ext cx="8072494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214" y="3429000"/>
            <a:ext cx="8072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Tìm được thông tin (văn bản, hình ảnh) phục vụ học tập và giải trí từ Internet;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- Biết cách lưu hình ảnh tìm kiếm được từ internet vào thư mục trên máy tính.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520" y="629816"/>
            <a:ext cx="8424936" cy="2295128"/>
          </a:xfrm>
        </p:spPr>
        <p:txBody>
          <a:bodyPr anchor="t"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Wednesday, </a:t>
            </a:r>
            <a:r>
              <a:rPr lang="vi-VN" sz="3600" b="1" dirty="0">
                <a:solidFill>
                  <a:srgbClr val="FF0000"/>
                </a:solidFill>
              </a:rPr>
              <a:t>October </a:t>
            </a:r>
            <a:r>
              <a:rPr lang="en-US" sz="3600" b="1" dirty="0">
                <a:solidFill>
                  <a:srgbClr val="FF0000"/>
                </a:solidFill>
              </a:rPr>
              <a:t>14</a:t>
            </a:r>
            <a:r>
              <a:rPr lang="en-US" sz="3600" b="1" baseline="30000" dirty="0">
                <a:solidFill>
                  <a:srgbClr val="FF0000"/>
                </a:solidFill>
              </a:rPr>
              <a:t>th </a:t>
            </a:r>
            <a:r>
              <a:rPr lang="en-US" sz="3600" b="1" dirty="0">
                <a:solidFill>
                  <a:srgbClr val="FF0000"/>
                </a:solidFill>
              </a:rPr>
              <a:t>2020</a:t>
            </a:r>
            <a:r>
              <a:rPr lang="en-US" sz="3600" dirty="0">
                <a:solidFill>
                  <a:srgbClr val="FF0000"/>
                </a:solidFill>
              </a:rPr>
              <a:t/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11: Tìm kiếm thông tin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Internet 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906954"/>
            <a:ext cx="83192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4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Đ,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. So sánh kết quả với bạn.</a:t>
            </a:r>
          </a:p>
          <a:p>
            <a:pPr marL="342900" indent="-342900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*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Internet,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	- Có chương trình soạn thảo văn bản Word.</a:t>
            </a:r>
          </a:p>
          <a:p>
            <a:pPr marL="342900" indent="-342900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Internet.</a:t>
            </a:r>
          </a:p>
          <a:p>
            <a:pPr marL="342900" indent="-342900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Web.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39952" y="3284984"/>
            <a:ext cx="285752" cy="2143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286776" y="4367954"/>
            <a:ext cx="357190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286776" y="4943448"/>
            <a:ext cx="357190" cy="2857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316756" y="5406308"/>
            <a:ext cx="357190" cy="2857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286776" y="4335487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86776" y="530120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Đ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86776" y="4839543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Đ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1898248"/>
            <a:ext cx="47788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59633" y="2204864"/>
            <a:ext cx="7488832" cy="390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5048" y="3356992"/>
            <a:ext cx="499120" cy="499120"/>
          </a:xfrm>
          <a:prstGeom prst="rect">
            <a:avLst/>
          </a:prstGeom>
        </p:spPr>
      </p:pic>
      <p:pic>
        <p:nvPicPr>
          <p:cNvPr id="8" name="Picture 7" descr="a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5013176"/>
            <a:ext cx="495498" cy="495498"/>
          </a:xfrm>
          <a:prstGeom prst="rect">
            <a:avLst/>
          </a:prstGeom>
        </p:spPr>
      </p:pic>
      <p:pic>
        <p:nvPicPr>
          <p:cNvPr id="9" name="Picture 8" descr="a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5517232"/>
            <a:ext cx="576063" cy="576064"/>
          </a:xfrm>
          <a:prstGeom prst="rect">
            <a:avLst/>
          </a:prstGeom>
        </p:spPr>
      </p:pic>
      <p:pic>
        <p:nvPicPr>
          <p:cNvPr id="10" name="Picture 9" descr="Files-and-Fold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5508104" y="3933056"/>
            <a:ext cx="675528" cy="506646"/>
          </a:xfrm>
          <a:prstGeom prst="rect">
            <a:avLst/>
          </a:prstGeom>
        </p:spPr>
      </p:pic>
      <p:pic>
        <p:nvPicPr>
          <p:cNvPr id="11" name="Picture 10" descr="unnam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4509120"/>
            <a:ext cx="492646" cy="492646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164288" y="3429000"/>
            <a:ext cx="357190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164288" y="4005064"/>
            <a:ext cx="357190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164288" y="4509120"/>
            <a:ext cx="357190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164288" y="5088034"/>
            <a:ext cx="357190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164288" y="5589240"/>
            <a:ext cx="357190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20272" y="332737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20272" y="501317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20272" y="440749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500430" y="2063128"/>
            <a:ext cx="357190" cy="2857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7266"/>
            <a:ext cx="8229600" cy="532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vi-VN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429000"/>
            <a:ext cx="7920880" cy="230288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827584" y="2420888"/>
            <a:ext cx="504056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71472" y="2071678"/>
            <a:ext cx="2520280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vi-VN" dirty="0"/>
          </a:p>
        </p:txBody>
      </p:sp>
      <p:sp>
        <p:nvSpPr>
          <p:cNvPr id="12" name="Rounded Rectangle 11"/>
          <p:cNvSpPr/>
          <p:nvPr/>
        </p:nvSpPr>
        <p:spPr>
          <a:xfrm>
            <a:off x="1187624" y="2786058"/>
            <a:ext cx="2520280" cy="4269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vi-VN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3707904" y="3068960"/>
            <a:ext cx="4248472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956376" y="314096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3786182" y="2500306"/>
            <a:ext cx="3666138" cy="4246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ounded Rectangle 40"/>
          <p:cNvSpPr/>
          <p:nvPr/>
        </p:nvSpPr>
        <p:spPr>
          <a:xfrm>
            <a:off x="5724128" y="2060848"/>
            <a:ext cx="2520280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8028384" y="2420888"/>
            <a:ext cx="28803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0" idx="3"/>
          </p:cNvCxnSpPr>
          <p:nvPr/>
        </p:nvCxnSpPr>
        <p:spPr>
          <a:xfrm>
            <a:off x="7452320" y="2712625"/>
            <a:ext cx="576064" cy="68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8028384" y="2780928"/>
            <a:ext cx="7200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0034" y="2000240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8" y="1967203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29058" y="2500306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4414" y="278605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8662" y="2000240"/>
            <a:ext cx="2044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trang Web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71604" y="2786058"/>
            <a:ext cx="1598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Nút ẩn cửa sổ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6248" y="2500306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to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) cửa sổ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00760" y="2000240"/>
            <a:ext cx="1869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2" grpId="0" animBg="1"/>
      <p:bldP spid="40" grpId="0" animBg="1"/>
      <p:bldP spid="41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55227" y="1071243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Thieunien.vn,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web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196960" y="1643040"/>
              <a:ext cx="1875600" cy="259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81120" y="1579680"/>
                <a:ext cx="1907280" cy="38628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02240"/>
            <a:ext cx="8104984" cy="4407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353907"/>
            <a:ext cx="7787208" cy="3886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Internet</a:t>
            </a:r>
            <a:endParaRPr lang="vi-VN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778515"/>
            <a:ext cx="5521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a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492896"/>
            <a:ext cx="7848872" cy="22219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357158" y="5000636"/>
            <a:ext cx="2857520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642910" y="3857628"/>
            <a:ext cx="2286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571868" y="5500702"/>
            <a:ext cx="3571900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28596" y="4929198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71868" y="5429264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Enter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rot="16200000" flipH="1">
            <a:off x="2821769" y="4822041"/>
            <a:ext cx="1285884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 flipH="1" flipV="1">
            <a:off x="3250397" y="4179099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 animBg="1"/>
      <p:bldP spid="12" grpId="0" animBg="1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2" y="1351814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endParaRPr lang="vi-VN" dirty="0"/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2428868"/>
            <a:ext cx="5072066" cy="307183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69778" y="1113370"/>
            <a:ext cx="7786742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57884" y="5786454"/>
            <a:ext cx="2286016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714744" y="5786454"/>
            <a:ext cx="1714512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28596" y="2795582"/>
            <a:ext cx="3214710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857224" y="3643314"/>
            <a:ext cx="2357454" cy="2286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9" idx="3"/>
          </p:cNvCxnSpPr>
          <p:nvPr/>
        </p:nvCxnSpPr>
        <p:spPr>
          <a:xfrm>
            <a:off x="3643306" y="3045615"/>
            <a:ext cx="642942" cy="597699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3071802" y="4929198"/>
            <a:ext cx="200026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071934" y="3929066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7" idx="0"/>
          </p:cNvCxnSpPr>
          <p:nvPr/>
        </p:nvCxnSpPr>
        <p:spPr>
          <a:xfrm rot="16200000" flipV="1">
            <a:off x="5857884" y="4643446"/>
            <a:ext cx="1500198" cy="7858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28596" y="2857496"/>
            <a:ext cx="3249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14744" y="5857892"/>
            <a:ext cx="1696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Web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57884" y="5857892"/>
            <a:ext cx="2241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57224" y="3786190"/>
            <a:ext cx="2500330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web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38" grpId="0"/>
      <p:bldP spid="41" grpId="0"/>
      <p:bldP spid="42" grpId="0"/>
      <p:bldP spid="4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543</Words>
  <Application>Microsoft Office PowerPoint</Application>
  <PresentationFormat>On-screen Show (4:3)</PresentationFormat>
  <Paragraphs>62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Wednesday, October 14th 2020 Tin học Tiết 11: Tìm kiếm thông tin từ Internet (tiết 1)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NGOLYHUNG</dc:creator>
  <cp:lastModifiedBy>admin</cp:lastModifiedBy>
  <cp:revision>106</cp:revision>
  <dcterms:created xsi:type="dcterms:W3CDTF">2017-10-01T15:09:36Z</dcterms:created>
  <dcterms:modified xsi:type="dcterms:W3CDTF">2022-10-11T14:41:00Z</dcterms:modified>
</cp:coreProperties>
</file>